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>
      <p:cViewPr varScale="1">
        <p:scale>
          <a:sx n="98" d="100"/>
          <a:sy n="98" d="100"/>
        </p:scale>
        <p:origin x="474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68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53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24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40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71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9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0"/>
            <a:ext cx="8460432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030732" y="1131590"/>
            <a:ext cx="7861747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041076" y="1808261"/>
            <a:ext cx="7861747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6943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79712" y="987574"/>
            <a:ext cx="6912768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990056" y="1664245"/>
            <a:ext cx="6912768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2808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959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133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43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802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794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510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2391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36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37D59-5EDB-4C39-B697-625748F703B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1DC1F-5561-484E-AB46-68C682854F6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239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point-templates-design.com/free-powerpoint-templates-design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hlinkClick r:id="rId2"/>
          </p:cNvPr>
          <p:cNvSpPr txBox="1"/>
          <p:nvPr/>
        </p:nvSpPr>
        <p:spPr>
          <a:xfrm>
            <a:off x="0" y="4844068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ALLPPT.com _ Free PowerPoint Templates, Diagrams and Charts</a:t>
            </a:r>
            <a:endParaRPr lang="ko-KR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28814" y="2658616"/>
            <a:ext cx="26642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PLANTILLAS GRATIS PARA POWER POINT </a:t>
            </a:r>
            <a:r>
              <a:rPr kumimoji="0" lang="en-US" altLang="ko-KR" sz="1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  <a:endParaRPr kumimoji="0" lang="en-US" altLang="ko-KR" sz="10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3328814" y="1970623"/>
            <a:ext cx="26642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Wolf Studios</a:t>
            </a:r>
          </a:p>
          <a:p>
            <a:pPr algn="ctr"/>
            <a:r>
              <a:rPr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Presenta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564" y="3330089"/>
            <a:ext cx="1010796" cy="249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47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492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764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181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17</Words>
  <Application>Microsoft Office PowerPoint</Application>
  <PresentationFormat>Presentación en pantalla (16:9)</PresentationFormat>
  <Paragraphs>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맑은 고딕</vt:lpstr>
      <vt:lpstr>Arial</vt:lpstr>
      <vt:lpstr>Calibri</vt:lpstr>
      <vt:lpstr>Office Theme</vt:lpstr>
      <vt:lpstr>Custom Design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Cristhian Caballero</cp:lastModifiedBy>
  <cp:revision>30</cp:revision>
  <dcterms:created xsi:type="dcterms:W3CDTF">2014-04-01T16:27:38Z</dcterms:created>
  <dcterms:modified xsi:type="dcterms:W3CDTF">2015-10-02T23:21:42Z</dcterms:modified>
</cp:coreProperties>
</file>